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67" r:id="rId14"/>
    <p:sldId id="271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0567-7C9B-4CCE-BAAF-2188492BD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2EF92-0BC5-4065-A46A-E90CDEF6C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34D9D-23BA-477E-B6E6-58A58A16E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9B1F8-9BA7-4AD9-9D24-51F9CCD3ABC2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B42C1-6E1A-4AB3-9EFF-ADE775570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96F9F-EF62-4BCB-8327-639D430A6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0986-D725-40E5-8A1A-65C73D252B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279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6B298-636E-43FA-BD1A-A57A20F2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7F4A53-7494-4EC7-8DF7-81BA58FF4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8B1B9-BBC9-45E9-8134-961BCB2D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9B1F8-9BA7-4AD9-9D24-51F9CCD3ABC2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1280F-6F01-4A1C-B065-451D10EC4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F0274-335E-41CD-837D-1089A8C1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0986-D725-40E5-8A1A-65C73D252B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136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F4AF8D-3B15-44AE-9F77-2CD2C005E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7C05E-B6DC-4FD6-A007-75D9581EE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99450-4087-448A-9B46-81F04A46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9B1F8-9BA7-4AD9-9D24-51F9CCD3ABC2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F6096-2ADE-48AF-A8CE-A0E01B600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67B86-CC62-4F9B-B94B-A344E1B7D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0986-D725-40E5-8A1A-65C73D252B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902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0889-DC22-4B41-98EE-49405680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421F7-FF39-4CD1-93B1-D00959995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D67D7-22BC-4591-9E31-8F04C9427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9B1F8-9BA7-4AD9-9D24-51F9CCD3ABC2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4D764-8883-46D4-A244-C96615B1C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57A3D-72C9-4FDA-8151-1F89A3D4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0986-D725-40E5-8A1A-65C73D252B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555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1BAD2-B43A-4662-992E-5EC2E6340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86753-32B1-46FA-88E9-C8CBA475A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1AF04-8422-4046-9B23-7DD38D60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9B1F8-9BA7-4AD9-9D24-51F9CCD3ABC2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DBE43-AD0C-4AAE-AE7F-8FC7CE690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0C0C5-B65F-4A0E-9FFC-26EF24590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0986-D725-40E5-8A1A-65C73D252B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914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9D70B-6B5A-42AC-BBB5-EBDCF3209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E8E6D-258F-41A5-812D-C4C5A63272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1614E-FB00-448F-AB90-583559E4A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D38D9-BD8B-45E2-9138-D9B99459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9B1F8-9BA7-4AD9-9D24-51F9CCD3ABC2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5B6A8-52FE-40AD-8BD5-55A4D4A23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81935-6A03-4F10-9C73-5CDE05B4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0986-D725-40E5-8A1A-65C73D252B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9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9F61A-FFBE-4AB4-9A7E-58380CF55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58046-1346-4C8F-8E61-294D85785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A20731-0107-4122-8CD3-8A100C8C3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3CB1B-8F05-4E3F-9B67-2DB5B8135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82F052-E247-4AA4-BA67-99F7236AE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B16862-A7D0-42AF-90B3-810D093F1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9B1F8-9BA7-4AD9-9D24-51F9CCD3ABC2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007624-6745-4AAA-9257-D29799DCB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16D3B3-4E55-46A1-9070-BC1559F4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0986-D725-40E5-8A1A-65C73D252B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39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93127-3B1B-4D7A-A587-C7F35667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8E1CB2-5807-44B3-A22B-2CC3D25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9B1F8-9BA7-4AD9-9D24-51F9CCD3ABC2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130FBF-C2BE-472E-AC35-618BBA832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D414A-E7B1-445C-A19D-535FC3AD7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0986-D725-40E5-8A1A-65C73D252B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369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BA7D03-64E9-4D47-BDC5-CA08AB180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9B1F8-9BA7-4AD9-9D24-51F9CCD3ABC2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85DBE-1B34-4BB2-897B-60712F6CF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BC578-CEFD-4FC4-9E6F-2E1FCFF2D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0986-D725-40E5-8A1A-65C73D252B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52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E13CB-1381-4920-A3E6-D4A1752F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0611C-7325-46C1-984E-BC0C698A8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BDE60-EF51-4AC1-9767-0DE3B95F9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E9B59-27CB-4183-A8F0-923E927A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9B1F8-9BA7-4AD9-9D24-51F9CCD3ABC2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DEDBF-0FC5-4A27-BD9B-BFC23A651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AAC98-ADF0-42EE-A159-7E95DCCC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0986-D725-40E5-8A1A-65C73D252B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84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F9D92-45DD-4743-AA95-7DFEF8912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0B5CA7-1831-4E59-9650-CB077084A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8AB2E-2CCA-4909-859C-ABA760354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B2845-1F95-4AB6-8A72-E78C571E7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9B1F8-9BA7-4AD9-9D24-51F9CCD3ABC2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BFD67-F05B-408A-A341-1F112BA8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CC907-1D38-4C56-9EB2-9A384586F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E0986-D725-40E5-8A1A-65C73D252B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50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5BACB6-5A5B-4FD9-BF33-2F049D845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10816-6EFA-4EFC-82FF-2818987B9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C2011-49A1-42AB-9309-22052F415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9B1F8-9BA7-4AD9-9D24-51F9CCD3ABC2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770E0-753F-4999-B330-82BFF8CAC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5800F-6050-4430-B1A1-68B997778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E0986-D725-40E5-8A1A-65C73D252B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993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099B6-C25D-54EF-3BF1-FD6A45013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96" r="59545" b="17731"/>
          <a:stretch/>
        </p:blipFill>
        <p:spPr>
          <a:xfrm>
            <a:off x="210766" y="204281"/>
            <a:ext cx="2908195" cy="32247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00BC8-B9C2-E3AC-0D57-1C566485B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9" t="23546" r="85520" b="37163"/>
          <a:stretch/>
        </p:blipFill>
        <p:spPr>
          <a:xfrm>
            <a:off x="3258765" y="204280"/>
            <a:ext cx="1722955" cy="32247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24A048-AA73-AF17-8393-1CC452A075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72" r="88357" b="57305"/>
          <a:stretch/>
        </p:blipFill>
        <p:spPr>
          <a:xfrm>
            <a:off x="5160437" y="612843"/>
            <a:ext cx="860454" cy="1488332"/>
          </a:xfrm>
          <a:prstGeom prst="rect">
            <a:avLst/>
          </a:prstGeom>
          <a:ln w="15875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1FB9D3-D47E-D271-144C-E0E6BC7DD4E6}"/>
              </a:ext>
            </a:extLst>
          </p:cNvPr>
          <p:cNvSpPr txBox="1"/>
          <p:nvPr/>
        </p:nvSpPr>
        <p:spPr>
          <a:xfrm>
            <a:off x="5102068" y="204280"/>
            <a:ext cx="1394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customers2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C6E4DE-FECA-44CC-D137-191B6A1E9CBD}"/>
              </a:ext>
            </a:extLst>
          </p:cNvPr>
          <p:cNvSpPr/>
          <p:nvPr/>
        </p:nvSpPr>
        <p:spPr>
          <a:xfrm>
            <a:off x="5102068" y="223736"/>
            <a:ext cx="1394805" cy="32052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601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4CDBB-43FF-0A20-E4F7-CC68F9891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2" y="199721"/>
            <a:ext cx="901741" cy="3302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E5E57-A2AB-5AD3-6161-A1EBC788A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94" y="199721"/>
            <a:ext cx="930503" cy="3302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DA4E9A-3E7F-C098-D241-860A831E7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919" y="199721"/>
            <a:ext cx="4522300" cy="33022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99718A-4D99-0DBC-E027-80300960BA22}"/>
              </a:ext>
            </a:extLst>
          </p:cNvPr>
          <p:cNvSpPr/>
          <p:nvPr/>
        </p:nvSpPr>
        <p:spPr>
          <a:xfrm>
            <a:off x="191412" y="107004"/>
            <a:ext cx="6938962" cy="347277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AB23DC-A9DC-7C4C-418E-E7F9D2BFBC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59" r="54226" b="45390"/>
          <a:stretch/>
        </p:blipFill>
        <p:spPr>
          <a:xfrm>
            <a:off x="3278874" y="3672496"/>
            <a:ext cx="3782345" cy="2109714"/>
          </a:xfrm>
          <a:prstGeom prst="rect">
            <a:avLst/>
          </a:prstGeom>
          <a:ln w="15875"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0E4133-293D-B7E7-9F31-E8E966AF3CE6}"/>
              </a:ext>
            </a:extLst>
          </p:cNvPr>
          <p:cNvSpPr/>
          <p:nvPr/>
        </p:nvSpPr>
        <p:spPr>
          <a:xfrm>
            <a:off x="191412" y="107004"/>
            <a:ext cx="6869807" cy="567520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870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0CCBE-8307-5E03-2D64-32C05FAA6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6" t="63136" r="39066" b="12482"/>
          <a:stretch/>
        </p:blipFill>
        <p:spPr>
          <a:xfrm>
            <a:off x="145914" y="2937753"/>
            <a:ext cx="5663905" cy="2334637"/>
          </a:xfrm>
          <a:prstGeom prst="rect">
            <a:avLst/>
          </a:prstGeom>
          <a:ln w="158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868A7E-D513-7E16-FD37-10B33ADD8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66" t="60426" r="11052" b="25531"/>
          <a:stretch/>
        </p:blipFill>
        <p:spPr>
          <a:xfrm>
            <a:off x="116730" y="5330755"/>
            <a:ext cx="8968903" cy="12113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0EE25B-A10C-C0E9-7BCC-04BE2D4804BC}"/>
              </a:ext>
            </a:extLst>
          </p:cNvPr>
          <p:cNvSpPr/>
          <p:nvPr/>
        </p:nvSpPr>
        <p:spPr>
          <a:xfrm>
            <a:off x="116730" y="165369"/>
            <a:ext cx="8968903" cy="637673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356324-E36B-0047-5348-4FF49C7C60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14" t="34185" r="44119" b="37305"/>
          <a:stretch/>
        </p:blipFill>
        <p:spPr>
          <a:xfrm>
            <a:off x="145913" y="189428"/>
            <a:ext cx="4513635" cy="275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4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BF2CF-8514-FAAD-BF00-2AFFE5330B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77" t="29220" r="43322" b="50000"/>
          <a:stretch/>
        </p:blipFill>
        <p:spPr>
          <a:xfrm>
            <a:off x="184826" y="184825"/>
            <a:ext cx="4912468" cy="2207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F438D-3FE4-1226-BFAE-459ECBFB0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66" t="35461" r="15218" b="25816"/>
          <a:stretch/>
        </p:blipFill>
        <p:spPr>
          <a:xfrm>
            <a:off x="184825" y="2446492"/>
            <a:ext cx="8589523" cy="34182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D80BAE-9AB9-4DB0-042B-D3278F70325D}"/>
              </a:ext>
            </a:extLst>
          </p:cNvPr>
          <p:cNvSpPr/>
          <p:nvPr/>
        </p:nvSpPr>
        <p:spPr>
          <a:xfrm>
            <a:off x="175099" y="165369"/>
            <a:ext cx="8599250" cy="569940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3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901674-9AE1-A1E1-0A35-6470552C2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55" t="41418" r="20094" b="31915"/>
          <a:stretch/>
        </p:blipFill>
        <p:spPr>
          <a:xfrm>
            <a:off x="184826" y="4445540"/>
            <a:ext cx="7869676" cy="234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588B9-4305-81B9-7AA2-8FF98D149B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20" t="28227" r="32506" b="16737"/>
          <a:stretch/>
        </p:blipFill>
        <p:spPr>
          <a:xfrm>
            <a:off x="184826" y="74083"/>
            <a:ext cx="5379395" cy="42858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9E18BC-3CFF-0635-2A6F-20E028635045}"/>
              </a:ext>
            </a:extLst>
          </p:cNvPr>
          <p:cNvSpPr/>
          <p:nvPr/>
        </p:nvSpPr>
        <p:spPr>
          <a:xfrm>
            <a:off x="175100" y="58364"/>
            <a:ext cx="7957224" cy="673558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20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32E2D6-96F2-5427-78FC-7541933DF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14" t="30213" r="16105" b="18014"/>
          <a:stretch/>
        </p:blipFill>
        <p:spPr>
          <a:xfrm>
            <a:off x="223736" y="243189"/>
            <a:ext cx="9474741" cy="53616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9325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217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7087F-9AA0-E20A-4FDC-91DE9E5D1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33" t="27660" r="23729" b="14752"/>
          <a:stretch/>
        </p:blipFill>
        <p:spPr>
          <a:xfrm>
            <a:off x="81062" y="179962"/>
            <a:ext cx="5444249" cy="40706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E990D2-6F55-512A-1E70-91BD3D186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21" t="27660" r="25414" b="24964"/>
          <a:stretch/>
        </p:blipFill>
        <p:spPr>
          <a:xfrm>
            <a:off x="5661497" y="179962"/>
            <a:ext cx="5077839" cy="3242826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0B5ACE-5F4B-CE9D-0943-546F92A7D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74" t="70071" r="11584" b="18014"/>
          <a:stretch/>
        </p:blipFill>
        <p:spPr>
          <a:xfrm>
            <a:off x="5642045" y="3429000"/>
            <a:ext cx="6352160" cy="8011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7377EB-11D4-2D75-4F75-91BC7385B863}"/>
              </a:ext>
            </a:extLst>
          </p:cNvPr>
          <p:cNvSpPr/>
          <p:nvPr/>
        </p:nvSpPr>
        <p:spPr>
          <a:xfrm>
            <a:off x="5632316" y="179962"/>
            <a:ext cx="6449440" cy="4070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386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246180-B86B-8CB9-463E-AF22DC46F1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22" t="27234" r="26946" b="16170"/>
          <a:stretch/>
        </p:blipFill>
        <p:spPr>
          <a:xfrm>
            <a:off x="233462" y="194553"/>
            <a:ext cx="5116752" cy="40369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B5FE98-1508-84FB-2337-D7C776444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24" t="27518" r="16232" b="18865"/>
          <a:stretch/>
        </p:blipFill>
        <p:spPr>
          <a:xfrm>
            <a:off x="5457216" y="194553"/>
            <a:ext cx="6546717" cy="40369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4233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F9822-3E8F-A022-8FE0-4DEC7BD369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21" t="27802" r="24528" b="18723"/>
          <a:stretch/>
        </p:blipFill>
        <p:spPr>
          <a:xfrm>
            <a:off x="204280" y="155642"/>
            <a:ext cx="6011694" cy="42521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57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1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273E56-B13C-90BA-8E4C-76C722EA3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49" t="27391" b="19565"/>
          <a:stretch/>
        </p:blipFill>
        <p:spPr>
          <a:xfrm>
            <a:off x="208720" y="208722"/>
            <a:ext cx="9068537" cy="41784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369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CF7869-7C26-A7D3-4DA5-E02834F75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87" t="27518" r="18942" b="24681"/>
          <a:stretch/>
        </p:blipFill>
        <p:spPr>
          <a:xfrm>
            <a:off x="184824" y="72957"/>
            <a:ext cx="5768503" cy="3278221"/>
          </a:xfrm>
          <a:prstGeom prst="rect">
            <a:avLst/>
          </a:prstGeom>
          <a:ln w="158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FE74E0-F028-242E-71B5-A82D05885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5" t="33759" r="8038" b="15886"/>
          <a:stretch/>
        </p:blipFill>
        <p:spPr>
          <a:xfrm>
            <a:off x="184824" y="3326858"/>
            <a:ext cx="7023372" cy="34533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94375A-D491-49B2-BBB5-4C5BB7A1E8DA}"/>
              </a:ext>
            </a:extLst>
          </p:cNvPr>
          <p:cNvSpPr/>
          <p:nvPr/>
        </p:nvSpPr>
        <p:spPr>
          <a:xfrm>
            <a:off x="126460" y="72957"/>
            <a:ext cx="7081736" cy="67072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652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E0850-E7C1-5F7B-EC31-F252BF55C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65" t="39149" b="29929"/>
          <a:stretch/>
        </p:blipFill>
        <p:spPr>
          <a:xfrm>
            <a:off x="155641" y="175097"/>
            <a:ext cx="10019491" cy="28714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24416A-E611-1C3A-870B-B192E2912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" t="23404" r="78694" b="39433"/>
          <a:stretch/>
        </p:blipFill>
        <p:spPr>
          <a:xfrm>
            <a:off x="2470821" y="3112850"/>
            <a:ext cx="3079511" cy="35700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71EE0C-0370-9AC0-4EEA-3A9BCC74A4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2" t="23262" r="79580" b="27660"/>
          <a:stretch/>
        </p:blipFill>
        <p:spPr>
          <a:xfrm>
            <a:off x="155641" y="3112850"/>
            <a:ext cx="2239022" cy="35700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77F346-D96B-B73D-6048-29C23A3C5F84}"/>
              </a:ext>
            </a:extLst>
          </p:cNvPr>
          <p:cNvSpPr/>
          <p:nvPr/>
        </p:nvSpPr>
        <p:spPr>
          <a:xfrm>
            <a:off x="145913" y="165369"/>
            <a:ext cx="10029219" cy="652726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550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046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15</cp:revision>
  <dcterms:created xsi:type="dcterms:W3CDTF">2023-01-31T05:48:58Z</dcterms:created>
  <dcterms:modified xsi:type="dcterms:W3CDTF">2023-03-04T11:08:45Z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2023-01-31T05:48:58Z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cbd24036-72f3-4f16-9a4c-6b9564f080fa</vt:lpwstr>
  </property>
  <property fmtid="{D5CDD505-2E9C-101B-9397-08002B2CF9AE}" pid="8" name="MSIP_Label_19540963-e559-4020-8a90-fe8a502c2801_ContentBits">
    <vt:lpwstr>0</vt:lpwstr>
  </property>
</Properties>
</file>